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4"/>
  </p:sldMasterIdLst>
  <p:notesMasterIdLst>
    <p:notesMasterId r:id="rId6"/>
  </p:notesMasterIdLst>
  <p:handoutMasterIdLst>
    <p:handoutMasterId r:id="rId7"/>
  </p:handoutMasterIdLst>
  <p:sldIdLst>
    <p:sldId id="305" r:id="rId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092">
          <p15:clr>
            <a:srgbClr val="A4A3A4"/>
          </p15:clr>
        </p15:guide>
        <p15:guide id="2" pos="547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918" y="84"/>
      </p:cViewPr>
      <p:guideLst>
        <p:guide orient="horz" pos="4092"/>
        <p:guide pos="547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7" d="100"/>
        <a:sy n="137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818DB-C447-AF4D-8D3F-21A9A85811BB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5B40C5-ACFD-9F49-B196-2D1C4F4C7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12545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E13D68-3247-C545-88BD-F6CF061FBBF8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9130DC-E028-4B48-AFA2-72B663233E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22587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Graphic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4"/>
          <p:cNvSpPr>
            <a:spLocks noGrp="1"/>
          </p:cNvSpPr>
          <p:nvPr>
            <p:ph sz="quarter" idx="13" hasCustomPrompt="1"/>
          </p:nvPr>
        </p:nvSpPr>
        <p:spPr bwMode="white">
          <a:xfrm>
            <a:off x="475488" y="4648200"/>
            <a:ext cx="5019528" cy="662599"/>
          </a:xfr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ea typeface="+mn-ea"/>
                <a:cs typeface="+mn-cs"/>
              </a:defRPr>
            </a:lvl1pPr>
          </a:lstStyle>
          <a:p>
            <a:pPr>
              <a:lnSpc>
                <a:spcPct val="110000"/>
              </a:lnSpc>
            </a:pPr>
            <a:r>
              <a:rPr lang="en-US" sz="1200" dirty="0" smtClean="0">
                <a:solidFill>
                  <a:srgbClr val="7F7F7F"/>
                </a:solidFill>
              </a:rPr>
              <a:t>Presenter name (optional)</a:t>
            </a:r>
          </a:p>
          <a:p>
            <a:r>
              <a:rPr lang="en-US" sz="1200" dirty="0" smtClean="0">
                <a:solidFill>
                  <a:srgbClr val="7F7F7F"/>
                </a:solidFill>
              </a:rPr>
              <a:t>Title (optional)</a:t>
            </a:r>
          </a:p>
          <a:p>
            <a:r>
              <a:rPr lang="en-US" sz="1200" dirty="0" smtClean="0">
                <a:solidFill>
                  <a:srgbClr val="7F7F7F"/>
                </a:solidFill>
              </a:rPr>
              <a:t>Location (optional)</a:t>
            </a:r>
            <a:endParaRPr lang="en-US" sz="1200" dirty="0">
              <a:solidFill>
                <a:srgbClr val="7F7F7F"/>
              </a:solidFill>
            </a:endParaRPr>
          </a:p>
        </p:txBody>
      </p:sp>
      <p:sp>
        <p:nvSpPr>
          <p:cNvPr id="16" name="Content Placeholder 4"/>
          <p:cNvSpPr>
            <a:spLocks noGrp="1"/>
          </p:cNvSpPr>
          <p:nvPr>
            <p:ph sz="quarter" idx="12" hasCustomPrompt="1"/>
          </p:nvPr>
        </p:nvSpPr>
        <p:spPr bwMode="white">
          <a:xfrm>
            <a:off x="475488" y="409536"/>
            <a:ext cx="5019528" cy="314325"/>
          </a:xfr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ea typeface="+mn-ea"/>
                <a:cs typeface="+mn-cs"/>
              </a:defRPr>
            </a:lvl1pPr>
          </a:lstStyle>
          <a:p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Extra copy line separated by two spaces, no comma (optional)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1325080"/>
            <a:ext cx="9144000" cy="3081528"/>
          </a:xfrm>
          <a:prstGeom prst="rect">
            <a:avLst/>
          </a:prstGeom>
          <a:gradFill flip="none" rotWithShape="1">
            <a:gsLst>
              <a:gs pos="30000">
                <a:schemeClr val="accent1"/>
              </a:gs>
              <a:gs pos="100000">
                <a:schemeClr val="accent2"/>
              </a:gs>
            </a:gsLst>
            <a:lin ang="18900000" scaled="0"/>
            <a:tileRect/>
          </a:gradFill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EM_pattern_PowerPoint_White.png"/>
          <p:cNvPicPr>
            <a:picLocks noChangeAspect="1"/>
          </p:cNvPicPr>
          <p:nvPr userDrawn="1"/>
        </p:nvPicPr>
        <p:blipFill>
          <a:blip r:embed="rId2">
            <a:alphaModFix amt="6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25080"/>
            <a:ext cx="9144000" cy="3084576"/>
          </a:xfrm>
          <a:prstGeom prst="rect">
            <a:avLst/>
          </a:prstGeom>
        </p:spPr>
      </p:pic>
      <p:sp>
        <p:nvSpPr>
          <p:cNvPr id="12" name="Content Placeholder 4"/>
          <p:cNvSpPr>
            <a:spLocks noGrp="1"/>
          </p:cNvSpPr>
          <p:nvPr>
            <p:ph sz="quarter" idx="11" hasCustomPrompt="1"/>
          </p:nvPr>
        </p:nvSpPr>
        <p:spPr bwMode="white">
          <a:xfrm>
            <a:off x="475488" y="1576845"/>
            <a:ext cx="5029200" cy="314325"/>
          </a:xfrm>
        </p:spPr>
        <p:txBody>
          <a:bodyPr/>
          <a:lstStyle>
            <a:lvl1pPr marL="0" indent="0">
              <a:buNone/>
              <a:defRPr lang="en-US" sz="16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r>
              <a:rPr lang="en-US" dirty="0" smtClean="0"/>
              <a:t>Month Date, Year or sub-headline</a:t>
            </a:r>
            <a:endParaRPr lang="en-US" dirty="0"/>
          </a:p>
        </p:txBody>
      </p:sp>
      <p:pic>
        <p:nvPicPr>
          <p:cNvPr id="15" name="Picture 14" descr="exmo_red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white">
          <a:xfrm>
            <a:off x="6460490" y="432873"/>
            <a:ext cx="2249424" cy="450858"/>
          </a:xfrm>
          <a:prstGeom prst="rect">
            <a:avLst/>
          </a:prstGeom>
        </p:spPr>
      </p:pic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7377745" y="6267450"/>
            <a:ext cx="1312230" cy="228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>
              <a:defRPr lang="en-US" sz="800">
                <a:latin typeface="+mn-lt"/>
                <a:ea typeface="Arial"/>
                <a:cs typeface="Arial" charset="0"/>
              </a:defRPr>
            </a:lvl1pPr>
          </a:lstStyle>
          <a:p>
            <a:pPr algn="r"/>
            <a:r>
              <a:rPr lang="en-US" smtClean="0"/>
              <a:t>Proprietary</a:t>
            </a:r>
            <a:endParaRPr lang="en-US" dirty="0"/>
          </a:p>
        </p:txBody>
      </p:sp>
      <p:pic>
        <p:nvPicPr>
          <p:cNvPr id="13" name="Picture 12" descr="exmo_elh_tm_w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672" y="3875313"/>
            <a:ext cx="1792224" cy="324454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 bwMode="white">
          <a:xfrm>
            <a:off x="475488" y="1900826"/>
            <a:ext cx="8206550" cy="2286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 b="0" i="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641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ctoid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459582" y="1719072"/>
            <a:ext cx="8230090" cy="2190494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16000" b="0" i="0" baseline="0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Data</a:t>
            </a:r>
            <a:endParaRPr lang="en-US" dirty="0"/>
          </a:p>
        </p:txBody>
      </p:sp>
      <p:sp>
        <p:nvSpPr>
          <p:cNvPr id="12" name="Content Placeholder 4"/>
          <p:cNvSpPr>
            <a:spLocks noGrp="1"/>
          </p:cNvSpPr>
          <p:nvPr>
            <p:ph sz="quarter" idx="11"/>
          </p:nvPr>
        </p:nvSpPr>
        <p:spPr>
          <a:xfrm>
            <a:off x="457199" y="3895344"/>
            <a:ext cx="8224117" cy="18288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lang="en-US" sz="4000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6A1832FB-D067-F14F-8F63-A059BBF7F3FB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 algn="r"/>
            <a:r>
              <a:rPr lang="en-US" smtClean="0"/>
              <a:t>Proprietary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5600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Factoids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4"/>
          <p:cNvSpPr>
            <a:spLocks noGrp="1"/>
          </p:cNvSpPr>
          <p:nvPr>
            <p:ph sz="quarter" idx="13" hasCustomPrompt="1"/>
          </p:nvPr>
        </p:nvSpPr>
        <p:spPr>
          <a:xfrm>
            <a:off x="5099050" y="1773936"/>
            <a:ext cx="3653684" cy="1828800"/>
          </a:xfr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>
              <a:lnSpc>
                <a:spcPct val="90000"/>
              </a:lnSpc>
              <a:buNone/>
              <a:defRPr lang="en-US" sz="13200" b="0" i="0" baseline="0" dirty="0" smtClean="0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pPr lvl="0">
              <a:lnSpc>
                <a:spcPct val="90000"/>
              </a:lnSpc>
            </a:pPr>
            <a:r>
              <a:rPr lang="en-US" dirty="0" smtClean="0"/>
              <a:t>Data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sz="quarter" idx="14" hasCustomPrompt="1"/>
          </p:nvPr>
        </p:nvSpPr>
        <p:spPr>
          <a:xfrm>
            <a:off x="457200" y="1773936"/>
            <a:ext cx="3653684" cy="1828800"/>
          </a:xfr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>
              <a:lnSpc>
                <a:spcPct val="90000"/>
              </a:lnSpc>
              <a:buNone/>
              <a:defRPr lang="en-US" sz="13200" dirty="0" smtClean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 smtClean="0"/>
              <a:t>Data</a:t>
            </a:r>
          </a:p>
        </p:txBody>
      </p:sp>
      <p:sp>
        <p:nvSpPr>
          <p:cNvPr id="12" name="Content Placeholder 4"/>
          <p:cNvSpPr>
            <a:spLocks noGrp="1"/>
          </p:cNvSpPr>
          <p:nvPr>
            <p:ph sz="quarter" idx="11"/>
          </p:nvPr>
        </p:nvSpPr>
        <p:spPr>
          <a:xfrm>
            <a:off x="457200" y="3576638"/>
            <a:ext cx="3653684" cy="18288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lang="en-US" sz="3200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2"/>
          </p:nvPr>
        </p:nvSpPr>
        <p:spPr>
          <a:xfrm>
            <a:off x="5099050" y="3576638"/>
            <a:ext cx="3653684" cy="18288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lang="en-US" sz="3200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algn="r"/>
            <a:fld id="{6A1832FB-D067-F14F-8F63-A059BBF7F3FB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 smtClean="0"/>
              <a:t>Proprietary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819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Text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55613" y="1143000"/>
            <a:ext cx="8229600" cy="457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90000"/>
              </a:lnSpc>
              <a:defRPr lang="en-US" sz="7200" b="0" baseline="0" dirty="0">
                <a:solidFill>
                  <a:srgbClr val="000000"/>
                </a:solidFill>
              </a:defRPr>
            </a:lvl1pPr>
          </a:lstStyle>
          <a:p>
            <a:pPr lvl="0">
              <a:lnSpc>
                <a:spcPct val="90000"/>
              </a:lnSpc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6A1832FB-D067-F14F-8F63-A059BBF7F3FB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smtClean="0"/>
              <a:t>Proprietary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6891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Text Cy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>
            <a:spLocks noGrp="1"/>
          </p:cNvSpPr>
          <p:nvPr>
            <p:ph type="ctrTitle"/>
          </p:nvPr>
        </p:nvSpPr>
        <p:spPr>
          <a:xfrm>
            <a:off x="457200" y="1147064"/>
            <a:ext cx="8229600" cy="456387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90000"/>
              </a:lnSpc>
              <a:defRPr lang="en-US" sz="7200" b="0" baseline="0" dirty="0">
                <a:solidFill>
                  <a:schemeClr val="accent2"/>
                </a:solidFill>
              </a:defRPr>
            </a:lvl1pPr>
          </a:lstStyle>
          <a:p>
            <a:pPr lvl="0">
              <a:lnSpc>
                <a:spcPct val="90000"/>
              </a:lnSpc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6A1832FB-D067-F14F-8F63-A059BBF7F3FB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smtClean="0"/>
              <a:t>Proprietary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8714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Blue">
    <p:bg>
      <p:bgPr>
        <a:gradFill rotWithShape="1">
          <a:gsLst>
            <a:gs pos="0">
              <a:schemeClr val="accent1"/>
            </a:gs>
            <a:gs pos="100000">
              <a:schemeClr val="accent2"/>
            </a:gs>
          </a:gsLst>
          <a:lin ang="189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>
            <a:spLocks noGrp="1"/>
          </p:cNvSpPr>
          <p:nvPr>
            <p:ph type="ctrTitle"/>
          </p:nvPr>
        </p:nvSpPr>
        <p:spPr>
          <a:xfrm>
            <a:off x="457200" y="1147064"/>
            <a:ext cx="8229600" cy="456387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90000"/>
              </a:lnSpc>
              <a:defRPr lang="en-US" sz="7200" b="0" baseline="0" dirty="0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90000"/>
              </a:lnSpc>
            </a:pPr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6413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Messaging Blue">
    <p:bg>
      <p:bgPr>
        <a:gradFill flip="none" rotWithShape="1">
          <a:gsLst>
            <a:gs pos="0">
              <a:schemeClr val="accent1"/>
            </a:gs>
            <a:gs pos="100000">
              <a:schemeClr val="accent2"/>
            </a:gs>
          </a:gsLst>
          <a:lin ang="189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457200" y="1143000"/>
            <a:ext cx="8229600" cy="4572000"/>
          </a:xfrm>
        </p:spPr>
        <p:txBody>
          <a:bodyPr anchor="ctr"/>
          <a:lstStyle>
            <a:lvl1pPr marL="0" indent="0">
              <a:buNone/>
              <a:defRPr sz="4400">
                <a:solidFill>
                  <a:schemeClr val="bg1"/>
                </a:solidFill>
              </a:defRPr>
            </a:lvl1pPr>
            <a:lvl2pPr marL="1588" indent="0">
              <a:buNone/>
              <a:defRPr sz="4400">
                <a:solidFill>
                  <a:schemeClr val="bg1"/>
                </a:solidFill>
              </a:defRPr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046761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Messaging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457200" y="1143000"/>
            <a:ext cx="8229600" cy="4572000"/>
          </a:xfrm>
        </p:spPr>
        <p:txBody>
          <a:bodyPr anchor="ctr"/>
          <a:lstStyle>
            <a:lvl1pPr marL="0" indent="0">
              <a:buNone/>
              <a:defRPr sz="4400">
                <a:solidFill>
                  <a:srgbClr val="000000"/>
                </a:solidFill>
              </a:defRPr>
            </a:lvl1pPr>
            <a:lvl2pPr marL="1588" indent="0">
              <a:buNone/>
              <a:defRPr sz="4400">
                <a:solidFill>
                  <a:srgbClr val="000000"/>
                </a:solidFill>
              </a:defRPr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6A1832FB-D067-F14F-8F63-A059BBF7F3FB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 smtClean="0"/>
              <a:t>Proprietary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8262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454025" y="1309688"/>
            <a:ext cx="8225399" cy="481330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6A1832FB-D067-F14F-8F63-A059BBF7F3FB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 smtClean="0"/>
              <a:t>Proprietary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4501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Blue">
    <p:bg>
      <p:bgPr>
        <a:gradFill flip="none" rotWithShape="1">
          <a:gsLst>
            <a:gs pos="0">
              <a:schemeClr val="accent1"/>
            </a:gs>
            <a:gs pos="100000">
              <a:schemeClr val="accent2"/>
            </a:gs>
          </a:gsLst>
          <a:lin ang="189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454025" y="1309688"/>
            <a:ext cx="8225399" cy="4813300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707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9144000" cy="6858000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293461"/>
            <a:ext cx="8229600" cy="7627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14" y="1309692"/>
            <a:ext cx="8229600" cy="4525963"/>
          </a:xfrm>
        </p:spPr>
        <p:txBody>
          <a:bodyPr/>
          <a:lstStyle>
            <a:lvl1pPr marL="0" indent="0">
              <a:buFontTx/>
              <a:buNone/>
              <a:defRPr sz="2000" b="0">
                <a:solidFill>
                  <a:schemeClr val="bg1"/>
                </a:solidFill>
              </a:defRPr>
            </a:lvl1pPr>
            <a:lvl2pPr marL="227012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454025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688975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915987" indent="0">
              <a:buFontTx/>
              <a:buNone/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18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2"/>
          </p:nvPr>
        </p:nvSpPr>
        <p:spPr>
          <a:xfrm>
            <a:off x="447674" y="1798319"/>
            <a:ext cx="8229981" cy="4321493"/>
          </a:xfrm>
        </p:spPr>
        <p:txBody>
          <a:bodyPr rtlCol="0" anchor="ctr" anchorCtr="1">
            <a:noAutofit/>
          </a:bodyPr>
          <a:lstStyle>
            <a:lvl1pPr marL="0" indent="0">
              <a:buNone/>
              <a:defRPr sz="12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noProof="0" smtClean="0"/>
              <a:t>Click icon to add chart</a:t>
            </a:r>
            <a:endParaRPr lang="en-US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47675" y="1363403"/>
            <a:ext cx="8228965" cy="424757"/>
          </a:xfrm>
        </p:spPr>
        <p:txBody>
          <a:bodyPr/>
          <a:lstStyle>
            <a:lvl1pPr marL="0" indent="0">
              <a:buNone/>
              <a:defRPr sz="1600">
                <a:solidFill>
                  <a:srgbClr val="000000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Chart title goes here (optional)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6A1832FB-D067-F14F-8F63-A059BBF7F3FB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 smtClean="0"/>
              <a:t>Proprietary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717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6A1832FB-D067-F14F-8F63-A059BBF7F3FB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smtClean="0"/>
              <a:t>Proprietary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3673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6A1832FB-D067-F14F-8F63-A059BBF7F3FB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smtClean="0"/>
              <a:t>Proprietary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896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5775" y="2998788"/>
            <a:ext cx="5632450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0733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actoid Blue">
    <p:bg>
      <p:bgPr>
        <a:gradFill flip="none" rotWithShape="1">
          <a:gsLst>
            <a:gs pos="0">
              <a:schemeClr val="accent1"/>
            </a:gs>
            <a:gs pos="100000">
              <a:schemeClr val="accent2"/>
            </a:gs>
          </a:gsLst>
          <a:lin ang="189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459582" y="1719072"/>
            <a:ext cx="8230090" cy="2190494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16000" b="0" i="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Data</a:t>
            </a:r>
            <a:endParaRPr lang="en-US" dirty="0"/>
          </a:p>
        </p:txBody>
      </p:sp>
      <p:sp>
        <p:nvSpPr>
          <p:cNvPr id="12" name="Content Placeholder 4"/>
          <p:cNvSpPr>
            <a:spLocks noGrp="1"/>
          </p:cNvSpPr>
          <p:nvPr>
            <p:ph sz="quarter" idx="11"/>
          </p:nvPr>
        </p:nvSpPr>
        <p:spPr>
          <a:xfrm>
            <a:off x="457199" y="3895344"/>
            <a:ext cx="8224117" cy="18288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lang="en-US" sz="40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76568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93688"/>
            <a:ext cx="8229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312863"/>
            <a:ext cx="8229600" cy="480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7" name="Picture 10" descr="exmo_r.bmp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6725" y="6419109"/>
            <a:ext cx="1025525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232963" y="6462315"/>
            <a:ext cx="453837" cy="2278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>
              <a:defRPr lang="en-US" sz="800" smtClean="0">
                <a:latin typeface="+mn-lt"/>
                <a:ea typeface="Arial"/>
                <a:cs typeface="Arial" charset="0"/>
              </a:defRPr>
            </a:lvl1pPr>
          </a:lstStyle>
          <a:p>
            <a:pPr algn="r"/>
            <a:fld id="{6A1832FB-D067-F14F-8F63-A059BBF7F3FB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319653" y="6461595"/>
            <a:ext cx="2895600" cy="228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>
              <a:defRPr lang="en-US" sz="800">
                <a:latin typeface="+mn-lt"/>
                <a:ea typeface="Arial"/>
                <a:cs typeface="Arial" charset="0"/>
              </a:defRPr>
            </a:lvl1pPr>
          </a:lstStyle>
          <a:p>
            <a:pPr algn="r"/>
            <a:r>
              <a:rPr lang="en-US" smtClean="0"/>
              <a:t>Proprietary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06" r:id="rId2"/>
    <p:sldLayoutId id="2147483935" r:id="rId3"/>
    <p:sldLayoutId id="2147483945" r:id="rId4"/>
    <p:sldLayoutId id="2147483908" r:id="rId5"/>
    <p:sldLayoutId id="2147483910" r:id="rId6"/>
    <p:sldLayoutId id="2147483913" r:id="rId7"/>
    <p:sldLayoutId id="2147483922" r:id="rId8"/>
    <p:sldLayoutId id="2147483947" r:id="rId9"/>
    <p:sldLayoutId id="2147483946" r:id="rId10"/>
    <p:sldLayoutId id="2147483960" r:id="rId11"/>
    <p:sldLayoutId id="2147483936" r:id="rId12"/>
    <p:sldLayoutId id="2147483953" r:id="rId13"/>
    <p:sldLayoutId id="2147483931" r:id="rId14"/>
    <p:sldLayoutId id="2147483959" r:id="rId15"/>
    <p:sldLayoutId id="2147483934" r:id="rId16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Arial"/>
          <a:ea typeface="Arial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ヒラギノ角ゴ Pro W3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ヒラギノ角ゴ Pro W3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ヒラギノ角ゴ Pro W3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ヒラギノ角ゴ Pro W3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ヒラギノ角ゴ Pro W3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ヒラギノ角ゴ Pro W3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ヒラギノ角ゴ Pro W3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ヒラギノ角ゴ Pro W3" charset="0"/>
        </a:defRPr>
      </a:lvl9pPr>
    </p:titleStyle>
    <p:bodyStyle>
      <a:lvl1pPr marL="227013" indent="-227013" algn="l" defTabSz="457200" rtl="0" eaLnBrk="1" fontAlgn="base" hangingPunct="1">
        <a:spcBef>
          <a:spcPct val="0"/>
        </a:spcBef>
        <a:spcAft>
          <a:spcPct val="0"/>
        </a:spcAft>
        <a:buFont typeface="Arial" charset="0"/>
        <a:buChar char="•"/>
        <a:defRPr sz="2000" kern="1200">
          <a:solidFill>
            <a:srgbClr val="000000"/>
          </a:solidFill>
          <a:latin typeface="+mn-lt"/>
          <a:ea typeface="Arial"/>
          <a:cs typeface="Arial"/>
        </a:defRPr>
      </a:lvl1pPr>
      <a:lvl2pPr marL="454025" indent="-227013" algn="l" defTabSz="457200" rtl="0" eaLnBrk="1" fontAlgn="base" hangingPunct="1">
        <a:spcBef>
          <a:spcPts val="600"/>
        </a:spcBef>
        <a:spcAft>
          <a:spcPct val="0"/>
        </a:spcAft>
        <a:buFont typeface="Arial" charset="0"/>
        <a:buChar char="•"/>
        <a:defRPr sz="1800" kern="1200">
          <a:solidFill>
            <a:srgbClr val="000000"/>
          </a:solidFill>
          <a:latin typeface="+mn-lt"/>
          <a:ea typeface="Arial"/>
          <a:cs typeface="+mn-cs"/>
        </a:defRPr>
      </a:lvl2pPr>
      <a:lvl3pPr marL="688975" indent="-234950" algn="l" defTabSz="457200" rtl="0" eaLnBrk="1" fontAlgn="base" hangingPunct="1">
        <a:spcBef>
          <a:spcPct val="0"/>
        </a:spcBef>
        <a:spcAft>
          <a:spcPct val="0"/>
        </a:spcAft>
        <a:buFont typeface="Arial" charset="0"/>
        <a:buChar char="•"/>
        <a:defRPr sz="1800" kern="1200">
          <a:solidFill>
            <a:srgbClr val="000000"/>
          </a:solidFill>
          <a:latin typeface="+mn-lt"/>
          <a:ea typeface="Arial"/>
          <a:cs typeface="+mn-cs"/>
        </a:defRPr>
      </a:lvl3pPr>
      <a:lvl4pPr marL="915988" indent="-227013" algn="l" defTabSz="569913" rtl="0" eaLnBrk="1" fontAlgn="base" hangingPunct="1">
        <a:spcBef>
          <a:spcPct val="0"/>
        </a:spcBef>
        <a:spcAft>
          <a:spcPct val="0"/>
        </a:spcAft>
        <a:buFont typeface="Arial" charset="0"/>
        <a:buChar char="•"/>
        <a:defRPr sz="1800" kern="1200">
          <a:solidFill>
            <a:srgbClr val="000000"/>
          </a:solidFill>
          <a:latin typeface="+mn-lt"/>
          <a:ea typeface="Arial"/>
          <a:cs typeface="+mn-cs"/>
        </a:defRPr>
      </a:lvl4pPr>
      <a:lvl5pPr marL="1143000" indent="-227013" algn="l" defTabSz="457200" rtl="0" eaLnBrk="1" fontAlgn="base" hangingPunct="1">
        <a:spcBef>
          <a:spcPct val="0"/>
        </a:spcBef>
        <a:spcAft>
          <a:spcPct val="0"/>
        </a:spcAft>
        <a:buFont typeface="Arial" charset="0"/>
        <a:buChar char="•"/>
        <a:defRPr sz="1800" kern="1200">
          <a:solidFill>
            <a:srgbClr val="000000"/>
          </a:solidFill>
          <a:latin typeface="+mn-lt"/>
          <a:ea typeface="Arial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tessa.r.murphy@exxonmobil.com" TargetMode="External"/><Relationship Id="rId13" Type="http://schemas.openxmlformats.org/officeDocument/2006/relationships/hyperlink" Target="mailto:Michelle.j.Hassinger@exxonmobil.com" TargetMode="External"/><Relationship Id="rId3" Type="http://schemas.openxmlformats.org/officeDocument/2006/relationships/hyperlink" Target="mailto:altman.m.tsang@exxonmobil.com" TargetMode="External"/><Relationship Id="rId7" Type="http://schemas.openxmlformats.org/officeDocument/2006/relationships/hyperlink" Target="mailto:andres.e.galindo@exxonmobil.com" TargetMode="External"/><Relationship Id="rId12" Type="http://schemas.openxmlformats.org/officeDocument/2006/relationships/hyperlink" Target="mailto:jacob.l.parker@exxonmobil.com" TargetMode="External"/><Relationship Id="rId2" Type="http://schemas.openxmlformats.org/officeDocument/2006/relationships/hyperlink" Target="mailto:stephen.w.chesser@exxonmobil.co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charles.d.smith@exxonmobil.com" TargetMode="External"/><Relationship Id="rId11" Type="http://schemas.openxmlformats.org/officeDocument/2006/relationships/hyperlink" Target="mailto:crystal.p.liang@exxonmobil.com" TargetMode="External"/><Relationship Id="rId5" Type="http://schemas.openxmlformats.org/officeDocument/2006/relationships/hyperlink" Target="mailto:mary.r.williams@exxonmobil.com" TargetMode="External"/><Relationship Id="rId10" Type="http://schemas.openxmlformats.org/officeDocument/2006/relationships/hyperlink" Target="mailto:kurt.s.thompson@exxonmobil.com" TargetMode="External"/><Relationship Id="rId4" Type="http://schemas.openxmlformats.org/officeDocument/2006/relationships/hyperlink" Target="mailto:ben.s.balingit@exxonmobil.com" TargetMode="External"/><Relationship Id="rId9" Type="http://schemas.openxmlformats.org/officeDocument/2006/relationships/hyperlink" Target="mailto:kevin.w.forrest@exxonmobil.com" TargetMode="External"/><Relationship Id="rId14" Type="http://schemas.openxmlformats.org/officeDocument/2006/relationships/hyperlink" Target="mailto:karina.n.psareva@exxonmobil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OEM Sales Advisors – Contact Info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6A1832FB-D067-F14F-8F63-A059BBF7F3FB}" type="slidenum">
              <a:rPr lang="en-US" smtClean="0"/>
              <a:pPr algn="r"/>
              <a:t>1</a:t>
            </a:fld>
            <a:endParaRPr lang="en-US" dirty="0"/>
          </a:p>
        </p:txBody>
      </p:sp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2755900" y="3351922"/>
            <a:ext cx="2239963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/>
              <a:t>CVL OEM SALES ADVISORS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2299651"/>
              </p:ext>
            </p:extLst>
          </p:nvPr>
        </p:nvGraphicFramePr>
        <p:xfrm>
          <a:off x="745640" y="1142090"/>
          <a:ext cx="7487323" cy="481849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160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28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683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934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OEM SALES ADVISOR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PHONE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EMAIL ADDRESS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4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367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 smtClean="0">
                          <a:effectLst/>
                        </a:rPr>
                        <a:t>Steve Chesser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 smtClean="0">
                          <a:effectLst/>
                        </a:rPr>
                        <a:t>281-224-1455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sng" strike="noStrike" dirty="0" smtClean="0">
                          <a:effectLst/>
                          <a:hlinkClick r:id="rId2"/>
                        </a:rPr>
                        <a:t>stephen.w.chesser@exxonmobil.com</a:t>
                      </a:r>
                      <a:endParaRPr lang="en-US" sz="1100" b="1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4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91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 smtClean="0">
                          <a:effectLst/>
                        </a:rPr>
                        <a:t>Altman Tsang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 smtClean="0">
                          <a:effectLst/>
                        </a:rPr>
                        <a:t>832-624-3743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sng" strike="noStrike" dirty="0" smtClean="0">
                          <a:effectLst/>
                          <a:hlinkClick r:id="rId3"/>
                        </a:rPr>
                        <a:t>altman.m.tsang@exxonmobil.com</a:t>
                      </a:r>
                      <a:endParaRPr lang="en-US" sz="1100" b="1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4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919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Ben Balingit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219-548-2189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sng" strike="noStrike" dirty="0">
                          <a:effectLst/>
                          <a:hlinkClick r:id="rId4"/>
                        </a:rPr>
                        <a:t>ben.s.balingit@exxonmobil.com</a:t>
                      </a:r>
                      <a:endParaRPr lang="en-US" sz="1100" b="1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4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13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Mary Williams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502-243-2440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sng" strike="noStrike" dirty="0">
                          <a:effectLst/>
                          <a:hlinkClick r:id="rId5"/>
                        </a:rPr>
                        <a:t>mary.r.williams@exxonmobil.com</a:t>
                      </a:r>
                      <a:endParaRPr lang="en-US" sz="1100" b="1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4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777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 smtClean="0">
                          <a:effectLst/>
                        </a:rPr>
                        <a:t>Crystal Zhang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 smtClean="0">
                          <a:effectLst/>
                        </a:rPr>
                        <a:t>571-386-8832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sng" strike="noStrike" dirty="0" smtClean="0">
                          <a:effectLst/>
                          <a:hlinkClick r:id="rId6"/>
                        </a:rPr>
                        <a:t>crystal.j.zhang@exxonmobil.com</a:t>
                      </a:r>
                      <a:endParaRPr lang="en-US" sz="1100" b="1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4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919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Andres Galindo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703-254-6879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sng" strike="noStrike" dirty="0">
                          <a:effectLst/>
                          <a:hlinkClick r:id="rId7"/>
                        </a:rPr>
                        <a:t>andres.e.galindo@exxonmobil.com</a:t>
                      </a:r>
                      <a:endParaRPr lang="en-US" sz="1100" b="1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4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89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Tessa Murphy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703-431-7054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sng" strike="noStrike" dirty="0">
                          <a:effectLst/>
                          <a:hlinkClick r:id="rId8"/>
                        </a:rPr>
                        <a:t>tessa.r.murphy@exxonmobil.com</a:t>
                      </a:r>
                      <a:endParaRPr lang="en-US" sz="1100" b="1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4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13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Kevin</a:t>
                      </a:r>
                      <a:r>
                        <a:rPr lang="en-US" sz="11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Forrest</a:t>
                      </a:r>
                      <a:endParaRPr lang="en-US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207-356-8885</a:t>
                      </a:r>
                      <a:endParaRPr lang="en-US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sng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9"/>
                        </a:rPr>
                        <a:t>kevin.w.forrest@exxonmobil.com</a:t>
                      </a:r>
                      <a:endParaRPr lang="en-US" sz="1100" b="0" i="0" u="sng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4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919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Kurt Thompson</a:t>
                      </a:r>
                      <a:endParaRPr lang="en-US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703-376-7092</a:t>
                      </a:r>
                      <a:endParaRPr lang="en-US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sng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0"/>
                        </a:rPr>
                        <a:t>kurt.s.thompson@exxonmobil.com</a:t>
                      </a:r>
                      <a:endParaRPr lang="en-US" sz="1100" b="0" i="0" u="sng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4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348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Crystal Liang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484-401-8425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sng" strike="noStrike" dirty="0" smtClean="0">
                          <a:effectLst/>
                          <a:hlinkClick r:id="rId11"/>
                        </a:rPr>
                        <a:t>crystal.p.liang@exxonmobil.com</a:t>
                      </a:r>
                      <a:endParaRPr lang="en-US" sz="1100" u="sng" strike="noStrike" dirty="0" smtClean="0">
                        <a:effectLst/>
                      </a:endParaRPr>
                    </a:p>
                  </a:txBody>
                  <a:tcPr marL="9525" marR="9525" marT="9524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77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Jake Parker</a:t>
                      </a:r>
                      <a:endParaRPr lang="en-US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385-285-2368</a:t>
                      </a:r>
                      <a:endParaRPr lang="en-US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sng" strike="noStrike" dirty="0" smtClean="0">
                          <a:effectLst/>
                          <a:hlinkClick r:id="rId12"/>
                        </a:rPr>
                        <a:t>jacob.l.parker@exxonmobil.com</a:t>
                      </a:r>
                      <a:endParaRPr lang="en-US" sz="1100" u="sng" strike="noStrike" dirty="0" smtClean="0">
                        <a:effectLst/>
                      </a:endParaRPr>
                    </a:p>
                  </a:txBody>
                  <a:tcPr marL="9525" marR="9525" marT="9524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919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Michelle Hassinger</a:t>
                      </a:r>
                      <a:endParaRPr lang="en-US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630-291-8445</a:t>
                      </a:r>
                      <a:endParaRPr lang="en-US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sng" strike="noStrike" dirty="0" smtClean="0">
                          <a:effectLst/>
                          <a:hlinkClick r:id="rId13"/>
                        </a:rPr>
                        <a:t>Michelle.j.Hassinger@exxonmobil.com</a:t>
                      </a:r>
                      <a:endParaRPr lang="en-US" sz="1100" u="sng" strike="noStrike" dirty="0" smtClean="0">
                        <a:effectLst/>
                      </a:endParaRPr>
                    </a:p>
                  </a:txBody>
                  <a:tcPr marL="9525" marR="9525" marT="9524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6848"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en-US" sz="1100" dirty="0" smtClean="0"/>
                        <a:t>Karina Psareva </a:t>
                      </a:r>
                      <a:endParaRPr lang="en-US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703-744-0070</a:t>
                      </a:r>
                      <a:endParaRPr lang="en-US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sng" strike="noStrike" dirty="0" smtClean="0">
                          <a:effectLst/>
                          <a:hlinkClick r:id="rId14"/>
                        </a:rPr>
                        <a:t>karina.n.psareva@exxonmobil.com</a:t>
                      </a:r>
                      <a:endParaRPr lang="en-US" sz="1100" u="sng" strike="noStrike" dirty="0" smtClean="0">
                        <a:effectLst/>
                      </a:endParaRPr>
                    </a:p>
                  </a:txBody>
                  <a:tcPr marL="9525" marR="9525" marT="9524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919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Joe Stubits</a:t>
                      </a:r>
                      <a:endParaRPr lang="en-US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314-712-5051</a:t>
                      </a:r>
                      <a:endParaRPr lang="en-US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u="sng" strike="noStrike" dirty="0" smtClean="0">
                          <a:effectLst/>
                        </a:rPr>
                        <a:t>joseph.stubits@exxonmobil.com</a:t>
                      </a:r>
                    </a:p>
                  </a:txBody>
                  <a:tcPr marL="9525" marR="9525" marT="9524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49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Lindsey Hubbard</a:t>
                      </a:r>
                      <a:endParaRPr lang="en-US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202-590-6339</a:t>
                      </a:r>
                      <a:endParaRPr lang="en-US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u="sng" strike="noStrike" dirty="0" smtClean="0">
                          <a:effectLst/>
                        </a:rPr>
                        <a:t>lindsey.n.hubbard@exxonmobil.com</a:t>
                      </a:r>
                    </a:p>
                  </a:txBody>
                  <a:tcPr marL="9525" marR="9525" marT="9524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275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Ali Matisko</a:t>
                      </a:r>
                      <a:endParaRPr lang="en-US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330-696-8467</a:t>
                      </a:r>
                      <a:endParaRPr lang="en-US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u="sng" strike="noStrike" dirty="0" smtClean="0">
                          <a:effectLst/>
                        </a:rPr>
                        <a:t>alexandria.matisko@exxonmobil.com</a:t>
                      </a:r>
                    </a:p>
                  </a:txBody>
                  <a:tcPr marL="9525" marR="9525" marT="9524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76475"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en-US" sz="1100" dirty="0" smtClean="0"/>
                        <a:t>Ed </a:t>
                      </a:r>
                      <a:r>
                        <a:rPr lang="en-US" sz="1100" dirty="0" smtClean="0"/>
                        <a:t>Ciemniecki</a:t>
                      </a:r>
                      <a:r>
                        <a:rPr lang="en-US" altLang="en-US" sz="1100" dirty="0" smtClean="0"/>
                        <a:t> </a:t>
                      </a:r>
                      <a:endParaRPr lang="en-US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816-394-5702</a:t>
                      </a:r>
                      <a:endParaRPr lang="en-US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u="sng" strike="noStrike" dirty="0" smtClean="0">
                          <a:effectLst/>
                        </a:rPr>
                        <a:t>edward.ciemniecki@exxonmobil.com</a:t>
                      </a:r>
                    </a:p>
                  </a:txBody>
                  <a:tcPr marL="9525" marR="9525" marT="9524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9419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Mauricio Garcia</a:t>
                      </a:r>
                      <a:endParaRPr lang="en-US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414-239-3548</a:t>
                      </a:r>
                      <a:endParaRPr lang="en-US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u="sng" strike="noStrike" dirty="0" smtClean="0">
                          <a:effectLst/>
                        </a:rPr>
                        <a:t>mauricio.garcia1@exxonmobil.com</a:t>
                      </a:r>
                    </a:p>
                  </a:txBody>
                  <a:tcPr marL="9525" marR="9525" marT="9524" marB="0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2938362"/>
      </p:ext>
    </p:extLst>
  </p:cSld>
  <p:clrMapOvr>
    <a:masterClrMapping/>
  </p:clrMapOvr>
</p:sld>
</file>

<file path=ppt/theme/theme1.xml><?xml version="1.0" encoding="utf-8"?>
<a:theme xmlns:a="http://schemas.openxmlformats.org/drawingml/2006/main" name="ExxonMobil_Template_Arial">
  <a:themeElements>
    <a:clrScheme name="ExxonMobil">
      <a:dk1>
        <a:srgbClr val="000000"/>
      </a:dk1>
      <a:lt1>
        <a:srgbClr val="FFFFFF"/>
      </a:lt1>
      <a:dk2>
        <a:srgbClr val="ED1C2E"/>
      </a:dk2>
      <a:lt2>
        <a:srgbClr val="5A5A5A"/>
      </a:lt2>
      <a:accent1>
        <a:srgbClr val="0C479D"/>
      </a:accent1>
      <a:accent2>
        <a:srgbClr val="00A3E0"/>
      </a:accent2>
      <a:accent3>
        <a:srgbClr val="13943C"/>
      </a:accent3>
      <a:accent4>
        <a:srgbClr val="B4D405"/>
      </a:accent4>
      <a:accent5>
        <a:srgbClr val="FFD700"/>
      </a:accent5>
      <a:accent6>
        <a:srgbClr val="ED8B00"/>
      </a:accent6>
      <a:hlink>
        <a:srgbClr val="0C479D"/>
      </a:hlink>
      <a:folHlink>
        <a:srgbClr val="00A3E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>
        <a:ln w="12700"/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Open Access Docs" ma:contentTypeID="0x010100D1F0793066EF8F4787434FD8173B0B0D" ma:contentTypeVersion="8" ma:contentTypeDescription="Create a Open Access document." ma:contentTypeScope="" ma:versionID="f880a8a2d251c6cb3b77e89f608b1304">
  <xsd:schema xmlns:xsd="http://www.w3.org/2001/XMLSchema" xmlns:xs="http://www.w3.org/2001/XMLSchema" xmlns:p="http://schemas.microsoft.com/office/2006/metadata/properties" xmlns:ns2="b6815467-6f22-488c-b19d-7b0c0d7366df" targetNamespace="http://schemas.microsoft.com/office/2006/metadata/properties" ma:root="true" ma:fieldsID="28180ecbc56f7d6f0a2c60d0133a86f4" ns2:_="">
    <xsd:import namespace="b6815467-6f22-488c-b19d-7b0c0d7366df"/>
    <xsd:element name="properties">
      <xsd:complexType>
        <xsd:sequence>
          <xsd:element name="documentManagement">
            <xsd:complexType>
              <xsd:all>
                <xsd:element ref="ns2:Category"/>
                <xsd:element ref="ns2:MPI_x0020_Classification"/>
                <xsd:element ref="ns2:Account_x0020_Name"/>
                <xsd:element ref="ns2:Grouping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815467-6f22-488c-b19d-7b0c0d7366df" elementFormDefault="qualified">
    <xsd:import namespace="http://schemas.microsoft.com/office/2006/documentManagement/types"/>
    <xsd:import namespace="http://schemas.microsoft.com/office/infopath/2007/PartnerControls"/>
    <xsd:element name="Category" ma:index="1" ma:displayName="Category" ma:default="Other" ma:format="Dropdown" ma:internalName="Category">
      <xsd:simpleType>
        <xsd:restriction base="dms:Choice">
          <xsd:enumeration value="Nissan NA Program Evaluation"/>
          <xsd:enumeration value="Nissan 0W20FE GF-6 FF RFQ 2018"/>
          <xsd:enumeration value="VW Global SF RFQ 2018"/>
          <xsd:enumeration value="CNHi RFQ 2018"/>
          <xsd:enumeration value="SCANIA RFQ 2018"/>
          <xsd:enumeration value="Internal Presentation"/>
          <xsd:enumeration value="Navistar FF Bid 2018"/>
          <xsd:enumeration value="TOYOTA - 2017 US Service Fill RFQ"/>
          <xsd:enumeration value="TOYOTA US SF Cross Functional Team"/>
          <xsd:enumeration value="ABR"/>
          <xsd:enumeration value="2015 ABR"/>
          <xsd:enumeration value="2016 ABR"/>
          <xsd:enumeration value="2017 ABR"/>
          <xsd:enumeration value="2018 ABR"/>
          <xsd:enumeration value="Dealer Loyalty Project"/>
          <xsd:enumeration value="ACT Meeting minutes"/>
          <xsd:enumeration value="ACT Org Chart / Targets"/>
          <xsd:enumeration value="CVL Dealer Groups"/>
          <xsd:enumeration value="Nissan 2016 AMR SF RFQ"/>
          <xsd:enumeration value="Other"/>
          <xsd:enumeration value="Playbook"/>
          <xsd:enumeration value="PVL Dealer Groups"/>
          <xsd:enumeration value="Safety"/>
          <xsd:enumeration value="Racing"/>
          <xsd:enumeration value="Stewardship"/>
          <xsd:enumeration value="Team Meetings"/>
          <xsd:enumeration value="Daimler Truck 2016 NA FF RFQ"/>
          <xsd:enumeration value="Mercedes-Benz 2016 NA SF RFQ"/>
          <xsd:enumeration value="GM 2016 AMR FF RFQ"/>
          <xsd:enumeration value="2016 Toyota Rebate"/>
          <xsd:enumeration value="Daimler Truck 2017 NA SF RFQ"/>
          <xsd:enumeration value="Daimler Truck 2018 NA FF RFQ"/>
          <xsd:enumeration value="PACCAR 2017 NA FF/SF RFQ 2017"/>
          <xsd:enumeration value="Doosan/Bobcat 2017 GL FF/SF RFQ"/>
          <xsd:enumeration value="Nissan US/MEX 2017 FF RFQ"/>
          <xsd:enumeration value="HQ Price Lists"/>
          <xsd:enumeration value="Contract Evaluation"/>
          <xsd:enumeration value="Jacket Approvals"/>
          <xsd:enumeration value="GM Next Gen Dexron VI FF SF RFQ June 2019"/>
          <xsd:enumeration value="Nissan SF RFI June 2019"/>
        </xsd:restriction>
      </xsd:simpleType>
    </xsd:element>
    <xsd:element name="MPI_x0020_Classification" ma:index="2" ma:displayName="MPI Classification" ma:default="Not Classified" ma:format="Dropdown" ma:internalName="MPI_x0020_Classification" ma:readOnly="false">
      <xsd:simpleType>
        <xsd:restriction base="dms:Choice">
          <xsd:enumeration value="Not Classified"/>
          <xsd:enumeration value="Proprietary"/>
          <xsd:enumeration value="Private"/>
          <xsd:enumeration value="Restricted Distribution"/>
        </xsd:restriction>
      </xsd:simpleType>
    </xsd:element>
    <xsd:element name="Account_x0020_Name" ma:index="11" ma:displayName="Account Name" ma:default="OEM ALL BUSINESS" ma:format="Dropdown" ma:indexed="true" ma:internalName="Account_x0020_Name">
      <xsd:simpleType>
        <xsd:restriction base="dms:Choice">
          <xsd:enumeration value="OEM ALL BUSINESS"/>
          <xsd:enumeration value="SGA PROSPECT"/>
          <xsd:enumeration value="GENERAL MOTORS"/>
          <xsd:enumeration value="TOYOTA/LEXUS"/>
          <xsd:enumeration value="MERCEDES BENZ"/>
          <xsd:enumeration value="VW/PORSCHE/BENTLEY"/>
          <xsd:enumeration value="DAIMLER TRUCK"/>
          <xsd:enumeration value="VOLVO"/>
          <xsd:enumeration value="KIA"/>
          <xsd:enumeration value="NISSAN"/>
        </xsd:restriction>
      </xsd:simpleType>
    </xsd:element>
    <xsd:element name="Grouping" ma:index="12" ma:displayName="Grouping" ma:default="RFQ" ma:format="Dropdown" ma:internalName="Grouping">
      <xsd:simpleType>
        <xsd:restriction base="dms:Choice">
          <xsd:enumeration value="RFQ"/>
          <xsd:enumeration value="Internal Presentation"/>
          <xsd:enumeration value="External Presentation"/>
          <xsd:enumeration value="ABR / Account Plan"/>
          <xsd:enumeration value="Price Change Mechanism"/>
          <xsd:enumeration value="Specifications"/>
          <xsd:enumeration value="Other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8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 ma:index="3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PI_x0020_Classification xmlns="b6815467-6f22-488c-b19d-7b0c0d7366df">Not Classified</MPI_x0020_Classification>
    <Category xmlns="b6815467-6f22-488c-b19d-7b0c0d7366df">Other</Category>
    <Account_x0020_Name xmlns="b6815467-6f22-488c-b19d-7b0c0d7366df">OEM ALL BUSINESS</Account_x0020_Name>
    <Grouping xmlns="b6815467-6f22-488c-b19d-7b0c0d7366df">RFQ</Grouping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25AB256-6709-4A27-B41A-1C49ABD445C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6815467-6f22-488c-b19d-7b0c0d7366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BE34F3D-46DB-4362-8799-4BA5930DEA59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b6815467-6f22-488c-b19d-7b0c0d7366df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00BABBD1-6EBF-45EE-BC07-364B4E6C590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89</Words>
  <Application>Microsoft Office PowerPoint</Application>
  <PresentationFormat>On-screen Show (4:3)</PresentationFormat>
  <Paragraphs>60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ヒラギノ角ゴ Pro W3</vt:lpstr>
      <vt:lpstr>ExxonMobil_Template_Arial</vt:lpstr>
      <vt:lpstr>OEM Sales Advisors – Contact Info</vt:lpstr>
    </vt:vector>
  </TitlesOfParts>
  <Company>ExxonMobil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few tips!</dc:title>
  <dc:creator>Holladay, Taylor A</dc:creator>
  <cp:keywords/>
  <cp:lastModifiedBy>Doiley, Joy (164)</cp:lastModifiedBy>
  <cp:revision>27</cp:revision>
  <dcterms:created xsi:type="dcterms:W3CDTF">2018-11-15T15:10:08Z</dcterms:created>
  <dcterms:modified xsi:type="dcterms:W3CDTF">2019-07-08T16:00:06Z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0x010100D1F0793066EF8F4787434FD8173B0B0D</vt:lpwstr>
  </property>
  <property fmtid="{D5CDD505-2E9C-101B-9397-08002B2CF9AE}" pid="3" name="_AdHocReviewCycleID">
    <vt:i4>-1459251273</vt:i4>
  </property>
  <property fmtid="{D5CDD505-2E9C-101B-9397-08002B2CF9AE}" pid="4" name="_NewReviewCycle">
    <vt:lpwstr/>
  </property>
  <property fmtid="{D5CDD505-2E9C-101B-9397-08002B2CF9AE}" pid="5" name="_EmailSubject">
    <vt:lpwstr>Update // ExxonMobil Dealer/Distributor Contacts</vt:lpwstr>
  </property>
  <property fmtid="{D5CDD505-2E9C-101B-9397-08002B2CF9AE}" pid="6" name="_AuthorEmail">
    <vt:lpwstr>kate.k.langlois@exxonmobil.com</vt:lpwstr>
  </property>
  <property fmtid="{D5CDD505-2E9C-101B-9397-08002B2CF9AE}" pid="7" name="_AuthorEmailDisplayName">
    <vt:lpwstr>Langlois, Kate K</vt:lpwstr>
  </property>
</Properties>
</file>